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C812-5FD6-4CE9-A2A6-541CFF2B9319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110-470A-4A6A-BF45-344E688E87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C812-5FD6-4CE9-A2A6-541CFF2B9319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110-470A-4A6A-BF45-344E688E87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C812-5FD6-4CE9-A2A6-541CFF2B9319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110-470A-4A6A-BF45-344E688E87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C812-5FD6-4CE9-A2A6-541CFF2B9319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110-470A-4A6A-BF45-344E688E87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C812-5FD6-4CE9-A2A6-541CFF2B9319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110-470A-4A6A-BF45-344E688E87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C812-5FD6-4CE9-A2A6-541CFF2B9319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110-470A-4A6A-BF45-344E688E87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C812-5FD6-4CE9-A2A6-541CFF2B9319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110-470A-4A6A-BF45-344E688E87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C812-5FD6-4CE9-A2A6-541CFF2B9319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110-470A-4A6A-BF45-344E688E87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C812-5FD6-4CE9-A2A6-541CFF2B9319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110-470A-4A6A-BF45-344E688E87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C812-5FD6-4CE9-A2A6-541CFF2B9319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110-470A-4A6A-BF45-344E688E87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C812-5FD6-4CE9-A2A6-541CFF2B9319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110-470A-4A6A-BF45-344E688E87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CC812-5FD6-4CE9-A2A6-541CFF2B9319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46110-470A-4A6A-BF45-344E688E877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Burt\Desktop\E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219200"/>
            <a:ext cx="3276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C:\Users\Burt\Desktop\tee shirt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762000"/>
            <a:ext cx="3810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Burt Clark</dc:creator>
  <cp:lastModifiedBy>Burt Clark</cp:lastModifiedBy>
  <cp:revision>1</cp:revision>
  <dcterms:created xsi:type="dcterms:W3CDTF">2018-01-05T20:20:15Z</dcterms:created>
  <dcterms:modified xsi:type="dcterms:W3CDTF">2018-01-05T20:23:49Z</dcterms:modified>
</cp:coreProperties>
</file>